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976D-4B2B-EF4C-9D5D-1A52685F1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2FC56-AD56-5A41-A402-A0B7937A2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B0F10-2733-6642-A15D-F2FD5967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A390-5196-AA4B-8960-2F9E53D5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F3A02-B10C-FE47-B437-38530E12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640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9EE5-BDF1-5C4E-ABB0-8E43DD79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F5FC8-9D72-F247-A24D-EEB8FF12E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AD5A-CC7E-E948-B941-69E0C189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1335F-ABAD-394C-B4EC-B8A9C56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1F22-A29E-5145-9EBC-19F1C36A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040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E7692-D614-FF47-8A61-05BB26C91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89357-0224-094D-8859-5B3C8D84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3115D-96E1-9946-AA02-7E464D6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58751-9631-8342-9DE4-BA75079C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A40CD-302D-2746-8F1E-9DECB0F1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647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1754-10E8-EE45-8343-531D8583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C942-7CE8-E04D-895C-9B81AE7BF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C69A-F292-7242-8E85-6BE29CDD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8ABFB-D3F9-424C-A0EB-1E7563C7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5129-E372-534A-B28A-246B5BED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72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6A6B-BE24-EA44-BE7D-F77C854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58CC-1CE7-034B-8787-652498C2B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B9016-F68C-6B43-8472-F3C5AF1E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5CA4-389C-B24B-B8B4-7053C7C9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7C131-90A7-514E-B545-6AC297AE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93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862F-4A2C-AB44-87DF-017402A2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60F3-C54F-314B-8842-0F39344D9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7E8C0-243F-4D47-9C9C-82F6B53FD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ED92-1EC1-FD4B-909D-BEEAA61B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89B6F-ECF3-5E4D-B030-3C40DF22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0A85D-893D-C540-8B2B-5FE3AB0E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781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2760-61EB-B744-BBAC-12BC3A36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8D30-EC37-AD4C-BC26-17D5FB6C1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1D6F-772E-424B-8F05-D32229FD4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C89F5-F9DA-1D45-AB9A-00D485DE5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F3C6D-48CF-2E47-B9E1-4A72E48FB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081DB-2B3E-E14B-9E98-980E7818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4A7CF-FEEF-BB4A-9960-67BE4DFC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CC3E7-67E1-FE42-83F8-0C0DAE89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411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B04A-7FFB-F84B-83D3-28696D63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EA8C3-3A6A-6444-98D6-51C73B2D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F21FC-E0A8-574A-8D8E-62386861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0C225-5ACC-4D4F-AFAE-94FECBFC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458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35CFA-15EA-FD4E-82B8-3EE3320F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04CFC-B7A4-D64E-8E29-519B72E5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B9B2-8424-6946-9241-2053C052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40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2B73-7BF1-DF48-A400-7A42B19E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8BEE-8B45-0D48-A1AF-86F2E73A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C263A-05D7-B948-B90B-D6B8D2CDE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3A283-99D6-E041-AFC3-8BCFE5F8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58178-3964-724A-8DBD-4C60541A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1A9A-B26C-424E-8E1F-F57C64F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00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3892-4719-7E48-B3F7-ADA1B62F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B1C2B-DED7-614C-AA10-9F7E112D0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7059A-DA76-8947-8DF0-6173AB61C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D5D6C-E392-184E-B85D-32FF8466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43EAE-5F24-9841-98CD-9EEE0F7A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C6B41-4E77-9B40-8831-24EAEC28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34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A3A2B-1B6C-584B-8BBF-AFCD2C72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E3A8B-7B73-E14D-90F8-F51FED2F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166F0-693C-2A4C-AD6D-EE95C34BB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BA80-DAB0-DD45-92AB-12ED7FB6FC9A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1207-C021-C648-A996-F3358E6E1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671D-DEA3-8441-980B-1C7185812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AA6C-B89D-6843-B119-810F0ACAB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438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90EF-08BC-E749-A578-6DA7B7BA8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Machine-Level Programming II: Control </a:t>
            </a:r>
            <a:r>
              <a:rPr lang="en-US" dirty="0" err="1">
                <a:latin typeface="Kaiti TC" panose="02010600040101010101" pitchFamily="2" charset="-120"/>
                <a:ea typeface="Kaiti TC" panose="02010600040101010101" pitchFamily="2" charset="-120"/>
              </a:rPr>
              <a:t>回课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9D3CF-9E97-1A4D-B940-AF70231F3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杜振宇</a:t>
            </a:r>
          </a:p>
        </p:txBody>
      </p:sp>
    </p:spTree>
    <p:extLst>
      <p:ext uri="{BB962C8B-B14F-4D97-AF65-F5344CB8AC3E}">
        <p14:creationId xmlns:p14="http://schemas.microsoft.com/office/powerpoint/2010/main" val="426785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EDD8-384C-6A44-86CB-2F977949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3408C-1C0D-D34B-A9C3-4ED50D540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d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o-while循环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CF9B4-A5E3-B14B-BFDA-DC0A0D1F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26" y="2678486"/>
            <a:ext cx="3765239" cy="1246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0653F-A6B7-0B45-96C7-1BE19B970233}"/>
              </a:ext>
            </a:extLst>
          </p:cNvPr>
          <p:cNvSpPr txBox="1"/>
          <p:nvPr/>
        </p:nvSpPr>
        <p:spPr>
          <a:xfrm>
            <a:off x="5099876" y="330160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-&gt;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0761A-68D3-684E-9262-F15C4A54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322" y="2315547"/>
            <a:ext cx="3001838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8A51-0E85-D24B-8973-144D4E57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061D-F0F2-E840-B35C-3329E509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W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hile循环</a:t>
            </a:r>
          </a:p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1. jump-to-middle</a:t>
            </a:r>
          </a:p>
          <a:p>
            <a:pPr lvl="1"/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F5E8-46E2-8743-82E0-6676F955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75" y="3088383"/>
            <a:ext cx="2262506" cy="72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795A8-D817-534A-8CB6-FF3B943ED7C3}"/>
              </a:ext>
            </a:extLst>
          </p:cNvPr>
          <p:cNvSpPr txBox="1"/>
          <p:nvPr/>
        </p:nvSpPr>
        <p:spPr>
          <a:xfrm>
            <a:off x="4787757" y="324433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0DECE-64FF-5C4F-8A78-2880D0CA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11" y="2257548"/>
            <a:ext cx="2853219" cy="23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8A51-0E85-D24B-8973-144D4E57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061D-F0F2-E840-B35C-3329E509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W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hile循环</a:t>
            </a:r>
          </a:p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2. guarded-do</a:t>
            </a:r>
          </a:p>
          <a:p>
            <a:pPr lvl="1"/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F5E8-46E2-8743-82E0-6676F955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75" y="3088383"/>
            <a:ext cx="2262506" cy="72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795A8-D817-534A-8CB6-FF3B943ED7C3}"/>
              </a:ext>
            </a:extLst>
          </p:cNvPr>
          <p:cNvSpPr txBox="1"/>
          <p:nvPr/>
        </p:nvSpPr>
        <p:spPr>
          <a:xfrm>
            <a:off x="4787757" y="324433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65419-20EF-424C-8DAC-63C2CE64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54" y="2044700"/>
            <a:ext cx="3200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1AB4-FA51-0847-884D-C6CC9C9F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6B15-F7ED-1947-86C7-05CA1BFE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F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or循环</a:t>
            </a: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1.jump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to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middle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                              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2.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guarded-do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AE98-1366-1242-B61B-2A941671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81" y="1627986"/>
            <a:ext cx="49657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41B84-4F62-9E49-BBA4-112BD48A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87" y="2860276"/>
            <a:ext cx="17399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0F4EB-06DB-F747-8FA4-9D46E871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52" y="3634976"/>
            <a:ext cx="3111500" cy="218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CBE19-DE13-8A42-9D6A-50743B18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81" y="2929389"/>
            <a:ext cx="3352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8A79-4380-A34D-8085-FB0308D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FA8F6-93A2-0047-8063-AA195011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017" y="2141537"/>
            <a:ext cx="849916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F92CC-2D66-AC45-8D1A-F42199CD5DE0}"/>
              </a:ext>
            </a:extLst>
          </p:cNvPr>
          <p:cNvSpPr txBox="1"/>
          <p:nvPr/>
        </p:nvSpPr>
        <p:spPr>
          <a:xfrm>
            <a:off x="955497" y="154678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for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832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8A79-4380-A34D-8085-FB0308D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TC" panose="02010600040101010101" pitchFamily="2" charset="-120"/>
                <a:ea typeface="Kaiti TC" panose="02010600040101010101" pitchFamily="2" charset="-120"/>
              </a:rPr>
              <a:t>循环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F92CC-2D66-AC45-8D1A-F42199CD5DE0}"/>
              </a:ext>
            </a:extLst>
          </p:cNvPr>
          <p:cNvSpPr txBox="1"/>
          <p:nvPr/>
        </p:nvSpPr>
        <p:spPr>
          <a:xfrm>
            <a:off x="955497" y="1546780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for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循环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2E4FFF-C23A-BA4E-9E39-5F4016B1A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150" y="2331244"/>
            <a:ext cx="10045700" cy="3340100"/>
          </a:xfrm>
        </p:spPr>
      </p:pic>
    </p:spTree>
    <p:extLst>
      <p:ext uri="{BB962C8B-B14F-4D97-AF65-F5344CB8AC3E}">
        <p14:creationId xmlns:p14="http://schemas.microsoft.com/office/powerpoint/2010/main" val="114076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1469-1F27-3242-9C80-8DB0C64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Switch语句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F7FF-79A6-9D46-B263-517F27D6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S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witch语句根据整数索引值进行多重分支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GCC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根据开关情况的数量与稀疏程度来翻译开关语句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执行开关语句的时间与开关的情况数无关。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47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F255-A77B-F440-AB9B-001147BF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23BA9-69A0-EE43-B767-3802A765C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654" y="129408"/>
            <a:ext cx="6798462" cy="6599184"/>
          </a:xfrm>
        </p:spPr>
      </p:pic>
    </p:spTree>
    <p:extLst>
      <p:ext uri="{BB962C8B-B14F-4D97-AF65-F5344CB8AC3E}">
        <p14:creationId xmlns:p14="http://schemas.microsoft.com/office/powerpoint/2010/main" val="278654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0ADA-D746-DF47-885F-AFD4E96D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5E6AB2-DEDA-D341-8C53-F467DBF7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29" r="303" b="1293"/>
          <a:stretch/>
        </p:blipFill>
        <p:spPr>
          <a:xfrm>
            <a:off x="636998" y="182562"/>
            <a:ext cx="3616503" cy="6492875"/>
          </a:xfr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26E20-FC1A-CF4A-B1EA-710162CD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90" y="365125"/>
            <a:ext cx="7316921" cy="6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4434-7088-7642-893B-A634DE08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3BB1D-D18D-8C47-9205-FD9A8292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317" y="2134180"/>
            <a:ext cx="7480300" cy="3467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EA335-2DEA-5D49-BE1A-1609997483AF}"/>
              </a:ext>
            </a:extLst>
          </p:cNvPr>
          <p:cNvSpPr txBox="1"/>
          <p:nvPr/>
        </p:nvSpPr>
        <p:spPr>
          <a:xfrm>
            <a:off x="1058238" y="5675440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  <a:r>
              <a:rPr lang="en-US" altLang="zh-CN" dirty="0" err="1">
                <a:latin typeface="Kaiti TC" panose="02010600040101010101" pitchFamily="2" charset="-120"/>
                <a:ea typeface="Kaiti TC" panose="02010600040101010101" pitchFamily="2" charset="-120"/>
              </a:rPr>
              <a:t>rodata:read-only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data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024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917D-70BA-414B-8D85-9897A525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条件</a:t>
            </a:r>
            <a:r>
              <a:rPr lang="en-US" dirty="0" err="1">
                <a:latin typeface="Kaiti TC" panose="02010600040101010101" pitchFamily="2" charset="-120"/>
                <a:ea typeface="Kaiti TC" panose="02010600040101010101" pitchFamily="2" charset="-120"/>
              </a:rPr>
              <a:t>码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180C1-F067-3C44-9C62-C278032D1E08}"/>
              </a:ext>
            </a:extLst>
          </p:cNvPr>
          <p:cNvSpPr txBox="1"/>
          <p:nvPr/>
        </p:nvSpPr>
        <p:spPr>
          <a:xfrm>
            <a:off x="945222" y="4341814"/>
            <a:ext cx="1018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1.leaq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不改变条件码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,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运算操作改变条件码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2.sub,cmp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的区别：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sub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改变条件码和寄存器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,</a:t>
            </a:r>
            <a:r>
              <a:rPr lang="en-US" altLang="zh-CN" dirty="0" err="1">
                <a:latin typeface="Kaiti TC" panose="02010600040101010101" pitchFamily="2" charset="-120"/>
                <a:ea typeface="Kaiti TC" panose="02010600040101010101" pitchFamily="2" charset="-120"/>
              </a:rPr>
              <a:t>cmp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只改变条件码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3.and,test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的区别同</a:t>
            </a:r>
            <a:r>
              <a:rPr lang="en-US" altLang="zh-CN" dirty="0" err="1">
                <a:latin typeface="Kaiti TC" panose="02010600040101010101" pitchFamily="2" charset="-120"/>
                <a:ea typeface="Kaiti TC" panose="02010600040101010101" pitchFamily="2" charset="-120"/>
              </a:rPr>
              <a:t>sub,cmp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534044-E37F-7743-AD48-E461A3774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22" y="1911351"/>
            <a:ext cx="6604000" cy="1104900"/>
          </a:xfrm>
        </p:spPr>
      </p:pic>
    </p:spTree>
    <p:extLst>
      <p:ext uri="{BB962C8B-B14F-4D97-AF65-F5344CB8AC3E}">
        <p14:creationId xmlns:p14="http://schemas.microsoft.com/office/powerpoint/2010/main" val="148782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7ECC-9403-9145-8808-F7B4511F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条件码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8CBB85-4F47-9D4C-9C9F-B15F12C5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83" y="1520299"/>
            <a:ext cx="5002160" cy="4279826"/>
          </a:xfrm>
        </p:spPr>
      </p:pic>
    </p:spTree>
    <p:extLst>
      <p:ext uri="{BB962C8B-B14F-4D97-AF65-F5344CB8AC3E}">
        <p14:creationId xmlns:p14="http://schemas.microsoft.com/office/powerpoint/2010/main" val="318791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B79-8F12-FC4C-8F68-360B6F25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访问条件码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7B4B-2627-F743-9964-46BF5408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1.set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系列指令：将条件码的某种组合放入低位单字节寄存器或一个字节的内存位置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2.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要得到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32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或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64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位的结果，必须对高位清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0.</a:t>
            </a: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3.movzbl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z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表示按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0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填充，对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32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位寄存器的操作会将高位清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0.</a:t>
            </a: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3BA1A-DF85-BD4E-841F-702797DE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99" y="3429000"/>
            <a:ext cx="5740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0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383-0211-9A4A-93D9-8466808C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访问条件码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96A68-EA0B-A743-B9C8-80B1F1E7D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508" y="1260092"/>
            <a:ext cx="5181600" cy="309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0F8E9-395E-0F46-A3C0-518EA20FD9E7}"/>
              </a:ext>
            </a:extLst>
          </p:cNvPr>
          <p:cNvSpPr txBox="1"/>
          <p:nvPr/>
        </p:nvSpPr>
        <p:spPr>
          <a:xfrm>
            <a:off x="996593" y="4674742"/>
            <a:ext cx="100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1. </a:t>
            </a:r>
            <a:r>
              <a:rPr lang="en-US" dirty="0" err="1">
                <a:latin typeface="Kaiti TC" panose="02010600040101010101" pitchFamily="2" charset="-120"/>
                <a:ea typeface="Kaiti TC" panose="02010600040101010101" pitchFamily="2" charset="-120"/>
              </a:rPr>
              <a:t>setl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（</a:t>
            </a:r>
            <a:r>
              <a:rPr lang="zh-CN" altLang="en-CN" dirty="0">
                <a:latin typeface="Kaiti TC" panose="02010600040101010101" pitchFamily="2" charset="-120"/>
                <a:ea typeface="Kaiti TC" panose="02010600040101010101" pitchFamily="2" charset="-120"/>
              </a:rPr>
              <a:t>当小于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时设置）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: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 没有溢出时，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SF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可用来判断，溢出时分两种情况。分别为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a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为负数，减去正数后溢出为正数，或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a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为正数，减去负数后溢出为负数。前一种情况为小于，此时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OF=1,SF=0,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故最后是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OF^SF.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5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4230-64A0-464A-A280-14045BA9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跳转指令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9B069-0806-9A48-A706-4832DE8B1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526" y="1690688"/>
            <a:ext cx="7158947" cy="4597635"/>
          </a:xfrm>
        </p:spPr>
      </p:pic>
    </p:spTree>
    <p:extLst>
      <p:ext uri="{BB962C8B-B14F-4D97-AF65-F5344CB8AC3E}">
        <p14:creationId xmlns:p14="http://schemas.microsoft.com/office/powerpoint/2010/main" val="158066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C2B4-09EA-DA44-AE88-85A83EAF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跳转指令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0F3-CB4A-3641-B571-75205513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4613" cy="515052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1.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机器代码里对跳转命令采用相对位置编码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(PC-relative).</a:t>
            </a: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2.</a:t>
            </a:r>
            <a:r>
              <a:rPr lang="zh-CN" altLang="en-CN" dirty="0">
                <a:latin typeface="Kaiti TC" panose="02010600040101010101" pitchFamily="2" charset="-120"/>
                <a:ea typeface="Kaiti TC" panose="02010600040101010101" pitchFamily="2" charset="-120"/>
              </a:rPr>
              <a:t>目标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代码可以不做改变就移动到内存中不同位置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.</a:t>
            </a:r>
          </a:p>
          <a:p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3.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执行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PC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相对寻址时，程序计数器的值是跳转指令后面那条指令的地址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(3+5=8).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FCFCB-9DFC-9349-B032-61E06A23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25" y="2527737"/>
            <a:ext cx="4927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33A6-ECF4-FE41-A86C-90BFB15D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条件分支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CE91C-CE22-4744-BC6D-1F5B03393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787" y="1562109"/>
            <a:ext cx="3976152" cy="2003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DD23-FCC9-F44E-8BA1-C07CBBDB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80" y="1355811"/>
            <a:ext cx="3976151" cy="2415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8535D-EB86-114C-999A-D8B2FE1A5CBD}"/>
              </a:ext>
            </a:extLst>
          </p:cNvPr>
          <p:cNvSpPr txBox="1"/>
          <p:nvPr/>
        </p:nvSpPr>
        <p:spPr>
          <a:xfrm>
            <a:off x="5661061" y="25274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CD34A-86DD-C240-A6E0-881B8A4CB14D}"/>
              </a:ext>
            </a:extLst>
          </p:cNvPr>
          <p:cNvSpPr txBox="1"/>
          <p:nvPr/>
        </p:nvSpPr>
        <p:spPr>
          <a:xfrm>
            <a:off x="1058238" y="39350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短路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C2BC4-96C7-8040-9F16-C2A80A48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87" y="5048678"/>
            <a:ext cx="26289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6B5493-3D0C-BE42-A3D8-A037DB35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014" y="4088845"/>
            <a:ext cx="3591674" cy="2410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5EA0B8-84A9-5245-AAB9-001163755E6C}"/>
              </a:ext>
            </a:extLst>
          </p:cNvPr>
          <p:cNvSpPr txBox="1"/>
          <p:nvPr/>
        </p:nvSpPr>
        <p:spPr>
          <a:xfrm>
            <a:off x="4767209" y="502406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952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442F-CB4B-1C49-BFA9-C78025B6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条件传送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FC835-0296-C948-9363-52F4DF01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c</a:t>
            </a:r>
            <a:r>
              <a:rPr lang="en-CN" dirty="0">
                <a:latin typeface="Kaiti TC" panose="02010600040101010101" pitchFamily="2" charset="-120"/>
                <a:ea typeface="Kaiti TC" panose="02010600040101010101" pitchFamily="2" charset="-120"/>
              </a:rPr>
              <a:t>move</a:t>
            </a:r>
            <a:r>
              <a:rPr lang="en-US" dirty="0">
                <a:latin typeface="Kaiti TC" panose="02010600040101010101" pitchFamily="2" charset="-120"/>
                <a:ea typeface="Kaiti TC" panose="02010600040101010101" pitchFamily="2" charset="-120"/>
              </a:rPr>
              <a:t>:源和目的的值为16位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32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位或</a:t>
            </a:r>
            <a:r>
              <a:rPr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64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位长，不支持单字节的条件传送。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没有标识数据大小的后缀，根据寄存器的类型来判断。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无需预测，只需检查条件码。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只能适用于非常受限制的情况，但这些情况比较常见。用条件分支可以降低分支预测错误的惩罚。</a:t>
            </a:r>
            <a:endParaRPr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lang="en-CN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277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414</Words>
  <Application>Microsoft Macintosh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Kaiti TC</vt:lpstr>
      <vt:lpstr>Arial</vt:lpstr>
      <vt:lpstr>Calibri</vt:lpstr>
      <vt:lpstr>Calibri Light</vt:lpstr>
      <vt:lpstr>Office Theme</vt:lpstr>
      <vt:lpstr>Machine-Level Programming II: Control 回课</vt:lpstr>
      <vt:lpstr>条件码</vt:lpstr>
      <vt:lpstr>条件码</vt:lpstr>
      <vt:lpstr>访问条件码</vt:lpstr>
      <vt:lpstr>访问条件码</vt:lpstr>
      <vt:lpstr>跳转指令</vt:lpstr>
      <vt:lpstr>跳转指令</vt:lpstr>
      <vt:lpstr>条件分支</vt:lpstr>
      <vt:lpstr>条件传送</vt:lpstr>
      <vt:lpstr>循环</vt:lpstr>
      <vt:lpstr>循环</vt:lpstr>
      <vt:lpstr>循环</vt:lpstr>
      <vt:lpstr>循环</vt:lpstr>
      <vt:lpstr>循环</vt:lpstr>
      <vt:lpstr>循环</vt:lpstr>
      <vt:lpstr>Switch语句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Machine-Level Programming II: Control 回课</dc:title>
  <dc:creator>杜 振宇</dc:creator>
  <cp:lastModifiedBy>杜 振宇</cp:lastModifiedBy>
  <cp:revision>69</cp:revision>
  <dcterms:created xsi:type="dcterms:W3CDTF">2020-10-15T09:01:47Z</dcterms:created>
  <dcterms:modified xsi:type="dcterms:W3CDTF">2020-10-15T10:23:10Z</dcterms:modified>
</cp:coreProperties>
</file>